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7802CF-DF9E-3347-BCAE-356233323CFC}" v="5" dt="2023-12-18T15:52:09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 autoAdjust="0"/>
    <p:restoredTop sz="94713" autoAdjust="0"/>
  </p:normalViewPr>
  <p:slideViewPr>
    <p:cSldViewPr snapToGrid="0" snapToObjects="1">
      <p:cViewPr varScale="1">
        <p:scale>
          <a:sx n="144" d="100"/>
          <a:sy n="144" d="100"/>
        </p:scale>
        <p:origin x="720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</a:t>
            </a:r>
            <a:r>
              <a:rPr lang="en-US" baseline="0" dirty="0"/>
              <a:t> is a note</a:t>
            </a:r>
          </a:p>
          <a:p>
            <a:endParaRPr lang="en-US" baseline="0" dirty="0"/>
          </a:p>
          <a:p>
            <a:r>
              <a:rPr lang="en-US" baseline="0" dirty="0"/>
              <a:t>With another paragraph.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1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aseline="0" dirty="0"/>
              <a:t> speaker note on </a:t>
            </a:r>
            <a:r>
              <a:rPr lang="en-US" baseline="0"/>
              <a:t>this slide too.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0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62585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EEC367B-2D3D-79E9-98F5-CAF7CD087F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873" y="491836"/>
            <a:ext cx="3213314" cy="3051464"/>
          </a:xfrm>
        </p:spPr>
        <p:txBody>
          <a:bodyPr anchor="t">
            <a:normAutofit/>
          </a:bodyPr>
          <a:lstStyle/>
          <a:p>
            <a:pPr algn="l"/>
            <a:r>
              <a:rPr lang="en-US" sz="5000">
                <a:solidFill>
                  <a:schemeClr val="bg1"/>
                </a:solidFill>
              </a:rPr>
              <a:t>STELLAR PHYSICS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86EB3F8-3F7F-4A75-A0EA-ADD28CA8D3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873" y="3646170"/>
            <a:ext cx="3213314" cy="1014728"/>
          </a:xfrm>
        </p:spPr>
        <p:txBody>
          <a:bodyPr anchor="b">
            <a:normAutofit/>
          </a:bodyPr>
          <a:lstStyle/>
          <a:p>
            <a:pPr algn="l"/>
            <a:endParaRPr lang="en-US">
              <a:solidFill>
                <a:schemeClr val="bg1"/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olorful clouds and stars in space&#10;&#10;Description automatically generated">
            <a:extLst>
              <a:ext uri="{FF2B5EF4-FFF2-40B4-BE49-F238E27FC236}">
                <a16:creationId xmlns:a16="http://schemas.microsoft.com/office/drawing/2014/main" id="{157C27C7-7583-C3ED-71E7-285C3693DC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74" r="32676" b="4194"/>
          <a:stretch/>
        </p:blipFill>
        <p:spPr>
          <a:xfrm>
            <a:off x="5052877" y="1142193"/>
            <a:ext cx="3608513" cy="285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-4278"/>
            <a:ext cx="9143993" cy="12707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638" y="478321"/>
            <a:ext cx="7416372" cy="675098"/>
          </a:xfrm>
        </p:spPr>
        <p:txBody>
          <a:bodyPr anchor="t">
            <a:normAutofit/>
          </a:bodyPr>
          <a:lstStyle/>
          <a:p>
            <a:pPr algn="l"/>
            <a:r>
              <a:rPr lang="en-US" sz="3000">
                <a:solidFill>
                  <a:schemeClr val="bg1"/>
                </a:solidFill>
              </a:rPr>
              <a:t>Slide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66480"/>
            <a:ext cx="9143992" cy="38770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638" y="1508068"/>
            <a:ext cx="342892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661" y="1663007"/>
            <a:ext cx="7410669" cy="2969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Hello, world.</a:t>
            </a:r>
          </a:p>
        </p:txBody>
      </p:sp>
    </p:spTree>
    <p:extLst>
      <p:ext uri="{BB962C8B-B14F-4D97-AF65-F5344CB8AC3E}">
        <p14:creationId xmlns:p14="http://schemas.microsoft.com/office/powerpoint/2010/main" val="572707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ADD842-7469-481F-AEF2-DDA7D3A9A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9143993" cy="17690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668" y="478322"/>
            <a:ext cx="7417348" cy="10598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3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Section header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058847-87A2-48B5-B733-C9FC6F0FF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69007"/>
            <a:ext cx="9143992" cy="34090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668" y="2325213"/>
            <a:ext cx="7417345" cy="23356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8CE886A-266A-45DB-B141-3271799F4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638" y="2170272"/>
            <a:ext cx="342900" cy="342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78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9143993" cy="12664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67638" y="478321"/>
            <a:ext cx="7416372" cy="6750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Slide Title for Two-Content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66480"/>
            <a:ext cx="9143992" cy="39115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/>
          <p:cNvSpPr>
            <a:spLocks/>
          </p:cNvSpPr>
          <p:nvPr/>
        </p:nvSpPr>
        <p:spPr>
          <a:xfrm>
            <a:off x="1022838" y="1696002"/>
            <a:ext cx="3486714" cy="2930608"/>
          </a:xfrm>
          <a:prstGeom prst="rect">
            <a:avLst/>
          </a:prstGeom>
        </p:spPr>
        <p:txBody>
          <a:bodyPr/>
          <a:lstStyle/>
          <a:p>
            <a:pPr defTabSz="393192">
              <a:spcAft>
                <a:spcPts val="600"/>
              </a:spcAft>
            </a:pPr>
            <a:r>
              <a:rPr lang="en-US" sz="154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Some content on the left.</a:t>
            </a:r>
          </a:p>
          <a:p>
            <a:pPr marL="0" indent="0">
              <a:spcAft>
                <a:spcPts val="600"/>
              </a:spcAft>
              <a:buNone/>
            </a:pPr>
            <a:endParaRPr lang="en-US"/>
          </a:p>
        </p:txBody>
      </p:sp>
      <p:sp>
        <p:nvSpPr>
          <p:cNvPr id="6" name="Content Placeholder 5"/>
          <p:cNvSpPr>
            <a:spLocks/>
          </p:cNvSpPr>
          <p:nvPr/>
        </p:nvSpPr>
        <p:spPr>
          <a:xfrm>
            <a:off x="4641126" y="1696002"/>
            <a:ext cx="3486714" cy="2930608"/>
          </a:xfrm>
          <a:prstGeom prst="rect">
            <a:avLst/>
          </a:prstGeom>
        </p:spPr>
        <p:txBody>
          <a:bodyPr/>
          <a:lstStyle/>
          <a:p>
            <a:pPr defTabSz="393192">
              <a:spcAft>
                <a:spcPts val="600"/>
              </a:spcAft>
            </a:pPr>
            <a:r>
              <a:rPr lang="en-US" sz="154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Some content on the right.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21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6744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44</Words>
  <Application>Microsoft Macintosh PowerPoint</Application>
  <PresentationFormat>On-screen Show (16:9)</PresentationFormat>
  <Paragraphs>13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STELLAR PHYSICS</vt:lpstr>
      <vt:lpstr>Slide Title</vt:lpstr>
      <vt:lpstr>Section header</vt:lpstr>
      <vt:lpstr>Slide Title for Two-Content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Jesse Rosenthal</dc:creator>
  <cp:lastModifiedBy>Rosaria Lena</cp:lastModifiedBy>
  <cp:revision>6</cp:revision>
  <dcterms:created xsi:type="dcterms:W3CDTF">2017-06-05T14:10:58Z</dcterms:created>
  <dcterms:modified xsi:type="dcterms:W3CDTF">2023-12-21T11:00:19Z</dcterms:modified>
</cp:coreProperties>
</file>